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28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87"/>
    <p:restoredTop sz="94598"/>
  </p:normalViewPr>
  <p:slideViewPr>
    <p:cSldViewPr>
      <p:cViewPr>
        <p:scale>
          <a:sx n="100" d="100"/>
          <a:sy n="100" d="100"/>
        </p:scale>
        <p:origin x="3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Classification of</a:t>
            </a:r>
            <a:r>
              <a:rPr kumimoji="1" lang="ja-JP" altLang="en-US" u="sng"/>
              <a:t> </a:t>
            </a:r>
            <a:r>
              <a:rPr kumimoji="1" lang="en-US" altLang="ja-JP" u="sng" dirty="0"/>
              <a:t>Case3</a:t>
            </a:r>
            <a:r>
              <a:rPr kumimoji="1" lang="ja-JP" altLang="en-US" u="sng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xmlns="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643222"/>
              </p:ext>
            </p:extLst>
          </p:nvPr>
        </p:nvGraphicFramePr>
        <p:xfrm>
          <a:off x="2051720" y="4653136"/>
          <a:ext cx="6552729" cy="15182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3712672334"/>
                    </a:ext>
                  </a:extLst>
                </a:gridCol>
                <a:gridCol w="936105">
                  <a:extLst>
                    <a:ext uri="{9D8B030D-6E8A-4147-A177-3AD203B41FA5}">
                      <a16:colId xmlns:a16="http://schemas.microsoft.com/office/drawing/2014/main" xmlns="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25102837"/>
                    </a:ext>
                  </a:extLst>
                </a:gridCol>
              </a:tblGrid>
              <a:tr h="36576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Layer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u="none" strike="noStrike" dirty="0">
                          <a:effectLst/>
                        </a:rPr>
                        <a:t>1</a:t>
                      </a:r>
                      <a:endParaRPr lang="en-US" altLang="ja-JP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u="none" strike="noStrike">
                          <a:effectLst/>
                        </a:rPr>
                        <a:t>2</a:t>
                      </a:r>
                      <a:endParaRPr lang="en-US" altLang="ja-JP" sz="1100" b="1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u="none" strike="noStrike" dirty="0">
                          <a:effectLst/>
                        </a:rPr>
                        <a:t>3</a:t>
                      </a:r>
                      <a:endParaRPr lang="en-US" altLang="ja-JP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u="none" strike="noStrike" dirty="0">
                          <a:effectLst/>
                        </a:rPr>
                        <a:t>4</a:t>
                      </a:r>
                      <a:endParaRPr lang="en-US" altLang="ja-JP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56767523"/>
                  </a:ext>
                </a:extLst>
              </a:tr>
              <a:tr h="3657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Particle – 1500 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]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434008179"/>
                  </a:ext>
                </a:extLst>
              </a:tr>
              <a:tr h="3657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Particle – 3000 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]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43691933"/>
                  </a:ext>
                </a:extLst>
              </a:tr>
              <a:tr h="42098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</a:rPr>
                        <a:t>(</a:t>
                      </a:r>
                      <a:r>
                        <a:rPr lang="ja-JP" altLang="en-US" sz="1100" u="none" strike="noStrike">
                          <a:effectLst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</a:rPr>
                        <a:t>/</a:t>
                      </a:r>
                      <a:r>
                        <a:rPr lang="ja-JP" altLang="en-US" sz="1100" u="none" strike="noStrike">
                          <a:effectLst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0.494509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0.497307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62013" y="3440932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76155" y="296866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562309" y="3390587"/>
            <a:ext cx="72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Layer</a:t>
            </a:r>
            <a:endParaRPr kumimoji="1" lang="ja-JP" altLang="en-US" sz="14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3475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/>
              <a:t>では</a:t>
            </a:r>
            <a:r>
              <a:rPr kumimoji="1" lang="en-US" altLang="ja-JP" dirty="0"/>
              <a:t>Die</a:t>
            </a:r>
            <a:r>
              <a:rPr kumimoji="1" lang="ja-JP" altLang="en-US"/>
              <a:t>の中のどこでも粒子の割合が同になっている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Case1,2</a:t>
            </a:r>
            <a:r>
              <a:rPr kumimoji="1" lang="ja-JP" altLang="en-US"/>
              <a:t>ともに、もともと上にある層の粒子が</a:t>
            </a:r>
            <a:r>
              <a:rPr kumimoji="1" lang="en-US" altLang="ja-JP" dirty="0"/>
              <a:t>Die</a:t>
            </a:r>
            <a:r>
              <a:rPr kumimoji="1" lang="ja-JP" altLang="en-US"/>
              <a:t>の中によく入っている</a:t>
            </a:r>
            <a:endParaRPr kumimoji="1"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379981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</a:t>
            </a:r>
            <a:r>
              <a:rPr kumimoji="1" lang="ja-JP" altLang="en-US"/>
              <a:t>　</a:t>
            </a:r>
            <a:r>
              <a:rPr kumimoji="1" lang="en-US" altLang="ja-JP" dirty="0"/>
              <a:t>-&gt; </a:t>
            </a:r>
            <a:r>
              <a:rPr kumimoji="1" lang="ja-JP" altLang="en-US"/>
              <a:t>落下中に密度差による分離が起きない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Die</a:t>
            </a:r>
            <a:r>
              <a:rPr kumimoji="1" lang="ja-JP" altLang="en-US"/>
              <a:t>真上が脱落した後は</a:t>
            </a:r>
            <a:r>
              <a:rPr kumimoji="1" lang="en-US" altLang="ja-JP" dirty="0"/>
              <a:t>,</a:t>
            </a:r>
            <a:r>
              <a:rPr kumimoji="1" lang="ja-JP" altLang="en-US"/>
              <a:t>傾斜のつく上の層がなだれ込みやすいから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687" y="2191806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/>
              <a:t>おもさ</a:t>
            </a:r>
            <a:r>
              <a:rPr kumimoji="1" lang="en-US" altLang="ja-JP" dirty="0"/>
              <a:t>)</a:t>
            </a:r>
            <a:r>
              <a:rPr kumimoji="1" lang="ja-JP" altLang="en-US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ある程度の密度の物質が上部にあればスプラッシュを抑制できる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xmlns="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:a16="http://schemas.microsoft.com/office/drawing/2014/main" xmlns="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xmlns="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:a16="http://schemas.microsoft.com/office/drawing/2014/main" xmlns="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:a16="http://schemas.microsoft.com/office/drawing/2014/main" xmlns="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cxnSp>
        <p:nvCxnSpPr>
          <p:cNvPr id="32" name="直線矢印コネクタ 31"/>
          <p:cNvCxnSpPr/>
          <p:nvPr/>
        </p:nvCxnSpPr>
        <p:spPr>
          <a:xfrm flipH="1">
            <a:off x="1326620" y="1993931"/>
            <a:ext cx="293052" cy="1219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/>
              <a:t>partilces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xmlns="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77307"/>
              </p:ext>
            </p:extLst>
          </p:nvPr>
        </p:nvGraphicFramePr>
        <p:xfrm>
          <a:off x="574947" y="4928326"/>
          <a:ext cx="7567569" cy="109938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24645">
                  <a:extLst>
                    <a:ext uri="{9D8B030D-6E8A-4147-A177-3AD203B41FA5}">
                      <a16:colId xmlns:a16="http://schemas.microsoft.com/office/drawing/2014/main" xmlns="" val="27417943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89009367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:a16="http://schemas.microsoft.com/office/drawing/2014/main" xmlns="" val="77787783"/>
                    </a:ext>
                  </a:extLst>
                </a:gridCol>
              </a:tblGrid>
              <a:tr h="3664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密度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36031087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69758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83984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8750629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sum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15712</TotalTime>
  <Words>349</Words>
  <Application>Microsoft Office PowerPoint</Application>
  <PresentationFormat>画面に合わせる (4:3)</PresentationFormat>
  <Paragraphs>139</Paragraphs>
  <Slides>13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210</cp:revision>
  <dcterms:created xsi:type="dcterms:W3CDTF">2014-04-01T16:35:38Z</dcterms:created>
  <dcterms:modified xsi:type="dcterms:W3CDTF">2018-07-31T02:38:18Z</dcterms:modified>
</cp:coreProperties>
</file>